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65" autoAdjust="0"/>
    <p:restoredTop sz="94660"/>
  </p:normalViewPr>
  <p:slideViewPr>
    <p:cSldViewPr snapToGrid="0">
      <p:cViewPr varScale="1">
        <p:scale>
          <a:sx n="72" d="100"/>
          <a:sy n="72" d="100"/>
        </p:scale>
        <p:origin x="9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B3D79-B1F2-4471-BDCA-9354A60CEA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2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A0E479-53CB-47C9-9300-5E785E8786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1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9" indent="0" algn="ctr">
              <a:buNone/>
              <a:defRPr sz="1650"/>
            </a:lvl2pPr>
            <a:lvl3pPr marL="754397" indent="0" algn="ctr">
              <a:buNone/>
              <a:defRPr sz="1486"/>
            </a:lvl3pPr>
            <a:lvl4pPr marL="1131596" indent="0" algn="ctr">
              <a:buNone/>
              <a:defRPr sz="1320"/>
            </a:lvl4pPr>
            <a:lvl5pPr marL="1508794" indent="0" algn="ctr">
              <a:buNone/>
              <a:defRPr sz="1320"/>
            </a:lvl5pPr>
            <a:lvl6pPr marL="1885993" indent="0" algn="ctr">
              <a:buNone/>
              <a:defRPr sz="1320"/>
            </a:lvl6pPr>
            <a:lvl7pPr marL="2263191" indent="0" algn="ctr">
              <a:buNone/>
              <a:defRPr sz="1320"/>
            </a:lvl7pPr>
            <a:lvl8pPr marL="2640390" indent="0" algn="ctr">
              <a:buNone/>
              <a:defRPr sz="1320"/>
            </a:lvl8pPr>
            <a:lvl9pPr marL="3017589" indent="0" algn="ctr">
              <a:buNone/>
              <a:defRPr sz="13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78068-79A9-4E86-B212-F75D4F825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AAB7-AA91-4440-9552-09D7727391E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7756F-DC73-45C3-A9BD-7CA0CC3C2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280E93-686D-46C5-8835-BFE66B1FB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82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FA58D-037A-436D-9312-9FCC8F9D0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AB6217-E03D-444D-9AB1-00CB5BA255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F57113-6A48-4242-B64C-6721E8667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AAB7-AA91-4440-9552-09D7727391E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3846D6-F748-4371-AF05-31EFD02AE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3D9E6A-EC93-468F-B94F-DBBF3C398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17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3B9A42-0B14-4D8F-A8A8-7374F32331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198044" y="413810"/>
            <a:ext cx="2168842" cy="658674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3C83BA-ABC0-4265-9253-37ECB85FE5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91516" y="413810"/>
            <a:ext cx="6380798" cy="658674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DBCCA9-F00C-4ED0-BC86-5A1DE9CCC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AAB7-AA91-4440-9552-09D7727391E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B8852-AC01-4D17-BF6B-C3499F3A6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127D7-5888-47D5-BDAB-B6475FD5D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38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DC020-BC8A-47D2-B2DF-7B5F040D9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B789C-11D5-4407-B8B0-D19613C15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52F1F3-777E-42EF-BCBF-880CD8E13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AAB7-AA91-4440-9552-09D7727391E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0FF99-D4AF-4C0D-B6E7-9AA7F8A8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B23204-5348-4D1B-BD83-219E8BF84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750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73320-F85D-4386-B4E2-DB36CC924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278" y="1937705"/>
            <a:ext cx="8675370" cy="3233102"/>
          </a:xfrm>
        </p:spPr>
        <p:txBody>
          <a:bodyPr anchor="b"/>
          <a:lstStyle>
            <a:lvl1pPr>
              <a:defRPr sz="49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EC0BBD-1400-4465-AFFD-8CBDA4CE3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6278" y="5201393"/>
            <a:ext cx="8675370" cy="1700212"/>
          </a:xfrm>
        </p:spPr>
        <p:txBody>
          <a:bodyPr/>
          <a:lstStyle>
            <a:lvl1pPr marL="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1pPr>
            <a:lvl2pPr marL="377199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97" indent="0">
              <a:buNone/>
              <a:defRPr sz="1486">
                <a:solidFill>
                  <a:schemeClr val="tx1">
                    <a:tint val="75000"/>
                  </a:schemeClr>
                </a:solidFill>
              </a:defRPr>
            </a:lvl3pPr>
            <a:lvl4pPr marL="1131596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94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93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91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9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89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18BC3-9657-49EE-AAC6-D7583DDA2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AAB7-AA91-4440-9552-09D7727391E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8C084-75E0-4614-9FC4-83E5826F4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ADDB6-8486-45F2-8C7A-F842AEE6E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8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A5425-AC98-43C8-BEA5-A908586EF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8F965-7A7C-4306-ADB1-D61D1C8DD8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516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9EA4B8-9898-4C0F-9F50-5FC15EAD53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92066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F0CF96-B697-458A-BD4B-9102E0FE4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AAB7-AA91-4440-9552-09D7727391E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AFA00C-4D35-43FB-B50D-9773FAD1C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D864B6-3F23-4DE4-9A79-2388C0019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132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72E92-FB22-4E34-9296-B7497A3CC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826" y="413811"/>
            <a:ext cx="8675370" cy="15023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A38906-212C-4574-BE9B-04469FCAAF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2826" y="1905319"/>
            <a:ext cx="4255174" cy="933767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9" indent="0">
              <a:buNone/>
              <a:defRPr sz="1650" b="1"/>
            </a:lvl2pPr>
            <a:lvl3pPr marL="754397" indent="0">
              <a:buNone/>
              <a:defRPr sz="1486" b="1"/>
            </a:lvl3pPr>
            <a:lvl4pPr marL="1131596" indent="0">
              <a:buNone/>
              <a:defRPr sz="1320" b="1"/>
            </a:lvl4pPr>
            <a:lvl5pPr marL="1508794" indent="0">
              <a:buNone/>
              <a:defRPr sz="1320" b="1"/>
            </a:lvl5pPr>
            <a:lvl6pPr marL="1885993" indent="0">
              <a:buNone/>
              <a:defRPr sz="1320" b="1"/>
            </a:lvl6pPr>
            <a:lvl7pPr marL="2263191" indent="0">
              <a:buNone/>
              <a:defRPr sz="1320" b="1"/>
            </a:lvl7pPr>
            <a:lvl8pPr marL="2640390" indent="0">
              <a:buNone/>
              <a:defRPr sz="1320" b="1"/>
            </a:lvl8pPr>
            <a:lvl9pPr marL="3017589" indent="0">
              <a:buNone/>
              <a:defRPr sz="13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17E730-ADB1-4A1A-9D04-390367378E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85B5A0-8303-4425-91D2-41E2DA013C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92066" y="1905319"/>
            <a:ext cx="4276130" cy="933767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9" indent="0">
              <a:buNone/>
              <a:defRPr sz="1650" b="1"/>
            </a:lvl2pPr>
            <a:lvl3pPr marL="754397" indent="0">
              <a:buNone/>
              <a:defRPr sz="1486" b="1"/>
            </a:lvl3pPr>
            <a:lvl4pPr marL="1131596" indent="0">
              <a:buNone/>
              <a:defRPr sz="1320" b="1"/>
            </a:lvl4pPr>
            <a:lvl5pPr marL="1508794" indent="0">
              <a:buNone/>
              <a:defRPr sz="1320" b="1"/>
            </a:lvl5pPr>
            <a:lvl6pPr marL="1885993" indent="0">
              <a:buNone/>
              <a:defRPr sz="1320" b="1"/>
            </a:lvl6pPr>
            <a:lvl7pPr marL="2263191" indent="0">
              <a:buNone/>
              <a:defRPr sz="1320" b="1"/>
            </a:lvl7pPr>
            <a:lvl8pPr marL="2640390" indent="0">
              <a:buNone/>
              <a:defRPr sz="1320" b="1"/>
            </a:lvl8pPr>
            <a:lvl9pPr marL="3017589" indent="0">
              <a:buNone/>
              <a:defRPr sz="13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E66822-BB82-4990-B71D-30A13C1E18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07A8F2-424E-4062-853E-E7D0AB9D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AAB7-AA91-4440-9552-09D7727391E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CC5D3D-F728-430E-808A-CEEC4CE4A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58B386-5788-4A6D-A426-5473ABEF9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884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4493A-8D49-4002-B2F0-A8A490D1F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60A42A-4247-4FBD-A76F-AC1D52807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AAB7-AA91-4440-9552-09D7727391E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E462AC-357D-4381-A257-CA86EA4E7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6AF8D4-F816-4BEC-94D6-2629DA60B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609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927328-35C2-4D24-B3A5-933B972D7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AAB7-AA91-4440-9552-09D7727391E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D93705-F54A-4B01-A289-8454B496B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596B0E-CD7A-4CBC-94DE-B0B9890D2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978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E778A-1E4D-40CB-940C-1BE225C46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7" cy="18135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701F4-AA8B-4874-9DE6-E6048C0F7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6130" y="1119084"/>
            <a:ext cx="5092066" cy="5523442"/>
          </a:xfr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8EA374-8783-4C6D-A518-3FD0BB6833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2825" y="2331721"/>
            <a:ext cx="3244097" cy="4319799"/>
          </a:xfrm>
        </p:spPr>
        <p:txBody>
          <a:bodyPr/>
          <a:lstStyle>
            <a:lvl1pPr marL="0" indent="0">
              <a:buNone/>
              <a:defRPr sz="1320"/>
            </a:lvl1pPr>
            <a:lvl2pPr marL="377199" indent="0">
              <a:buNone/>
              <a:defRPr sz="1156"/>
            </a:lvl2pPr>
            <a:lvl3pPr marL="754397" indent="0">
              <a:buNone/>
              <a:defRPr sz="990"/>
            </a:lvl3pPr>
            <a:lvl4pPr marL="1131596" indent="0">
              <a:buNone/>
              <a:defRPr sz="826"/>
            </a:lvl4pPr>
            <a:lvl5pPr marL="1508794" indent="0">
              <a:buNone/>
              <a:defRPr sz="826"/>
            </a:lvl5pPr>
            <a:lvl6pPr marL="1885993" indent="0">
              <a:buNone/>
              <a:defRPr sz="826"/>
            </a:lvl6pPr>
            <a:lvl7pPr marL="2263191" indent="0">
              <a:buNone/>
              <a:defRPr sz="826"/>
            </a:lvl7pPr>
            <a:lvl8pPr marL="2640390" indent="0">
              <a:buNone/>
              <a:defRPr sz="826"/>
            </a:lvl8pPr>
            <a:lvl9pPr marL="3017589" indent="0">
              <a:buNone/>
              <a:defRPr sz="826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3E7BF5-1736-4EB7-B01F-A0816E155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AAB7-AA91-4440-9552-09D7727391E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DBB07C-F540-4752-8D3F-AF0A6779C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AC71DC-C34C-459E-93E5-4F889FF3C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832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3E6D4-0038-49C3-AAD4-73148A3A0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7" cy="18135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C824A3-0C4C-4296-8718-910A2A94B6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76130" y="1119084"/>
            <a:ext cx="5092066" cy="5523442"/>
          </a:xfrm>
        </p:spPr>
        <p:txBody>
          <a:bodyPr/>
          <a:lstStyle>
            <a:lvl1pPr marL="0" indent="0">
              <a:buNone/>
              <a:defRPr sz="2640"/>
            </a:lvl1pPr>
            <a:lvl2pPr marL="377199" indent="0">
              <a:buNone/>
              <a:defRPr sz="2310"/>
            </a:lvl2pPr>
            <a:lvl3pPr marL="754397" indent="0">
              <a:buNone/>
              <a:defRPr sz="1980"/>
            </a:lvl3pPr>
            <a:lvl4pPr marL="1131596" indent="0">
              <a:buNone/>
              <a:defRPr sz="1650"/>
            </a:lvl4pPr>
            <a:lvl5pPr marL="1508794" indent="0">
              <a:buNone/>
              <a:defRPr sz="1650"/>
            </a:lvl5pPr>
            <a:lvl6pPr marL="1885993" indent="0">
              <a:buNone/>
              <a:defRPr sz="1650"/>
            </a:lvl6pPr>
            <a:lvl7pPr marL="2263191" indent="0">
              <a:buNone/>
              <a:defRPr sz="1650"/>
            </a:lvl7pPr>
            <a:lvl8pPr marL="2640390" indent="0">
              <a:buNone/>
              <a:defRPr sz="1650"/>
            </a:lvl8pPr>
            <a:lvl9pPr marL="3017589" indent="0">
              <a:buNone/>
              <a:defRPr sz="165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61A674-786C-42FF-A5E9-6CFE470F62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2825" y="2331721"/>
            <a:ext cx="3244097" cy="4319799"/>
          </a:xfrm>
        </p:spPr>
        <p:txBody>
          <a:bodyPr/>
          <a:lstStyle>
            <a:lvl1pPr marL="0" indent="0">
              <a:buNone/>
              <a:defRPr sz="1320"/>
            </a:lvl1pPr>
            <a:lvl2pPr marL="377199" indent="0">
              <a:buNone/>
              <a:defRPr sz="1156"/>
            </a:lvl2pPr>
            <a:lvl3pPr marL="754397" indent="0">
              <a:buNone/>
              <a:defRPr sz="990"/>
            </a:lvl3pPr>
            <a:lvl4pPr marL="1131596" indent="0">
              <a:buNone/>
              <a:defRPr sz="826"/>
            </a:lvl4pPr>
            <a:lvl5pPr marL="1508794" indent="0">
              <a:buNone/>
              <a:defRPr sz="826"/>
            </a:lvl5pPr>
            <a:lvl6pPr marL="1885993" indent="0">
              <a:buNone/>
              <a:defRPr sz="826"/>
            </a:lvl6pPr>
            <a:lvl7pPr marL="2263191" indent="0">
              <a:buNone/>
              <a:defRPr sz="826"/>
            </a:lvl7pPr>
            <a:lvl8pPr marL="2640390" indent="0">
              <a:buNone/>
              <a:defRPr sz="826"/>
            </a:lvl8pPr>
            <a:lvl9pPr marL="3017589" indent="0">
              <a:buNone/>
              <a:defRPr sz="826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B4495D-36CD-4545-B2AE-3A3A4306C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AAB7-AA91-4440-9552-09D7727391E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E75620-0E0C-4812-BBC5-969F77715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E08AD9-5D7F-40FA-8E9E-CB74C409F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229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AC5542-70E2-4BFE-B390-7756315DF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6" y="413811"/>
            <a:ext cx="8675370" cy="1502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15A895-C463-49C0-A05A-D8E880B87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6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872186-7B93-4603-BFBD-42C44C6699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6" y="7203866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0AAB7-AA91-4440-9552-09D7727391E1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86BD9-9247-4B0F-B1BC-49C0E883CD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6" y="7203866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4D2FE9-370E-4B8A-95F1-2BF2E1595F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6" y="7203866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33D21-8B68-4C44-BA41-B68F443F14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88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54397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600" indent="-188600" algn="l" defTabSz="754397" rtl="0" eaLnBrk="1" latinLnBrk="0" hangingPunct="1">
        <a:lnSpc>
          <a:spcPct val="90000"/>
        </a:lnSpc>
        <a:spcBef>
          <a:spcPts val="826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99" indent="-188600" algn="l" defTabSz="754397" rtl="0" eaLnBrk="1" latinLnBrk="0" hangingPunct="1">
        <a:lnSpc>
          <a:spcPct val="90000"/>
        </a:lnSpc>
        <a:spcBef>
          <a:spcPts val="412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97" indent="-188600" algn="l" defTabSz="754397" rtl="0" eaLnBrk="1" latinLnBrk="0" hangingPunct="1">
        <a:lnSpc>
          <a:spcPct val="90000"/>
        </a:lnSpc>
        <a:spcBef>
          <a:spcPts val="412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96" indent="-188600" algn="l" defTabSz="754397" rtl="0" eaLnBrk="1" latinLnBrk="0" hangingPunct="1">
        <a:lnSpc>
          <a:spcPct val="90000"/>
        </a:lnSpc>
        <a:spcBef>
          <a:spcPts val="412"/>
        </a:spcBef>
        <a:buFont typeface="Arial" panose="020B0604020202020204" pitchFamily="34" charset="0"/>
        <a:buChar char="•"/>
        <a:defRPr sz="1486" kern="1200">
          <a:solidFill>
            <a:schemeClr val="tx1"/>
          </a:solidFill>
          <a:latin typeface="+mn-lt"/>
          <a:ea typeface="+mn-ea"/>
          <a:cs typeface="+mn-cs"/>
        </a:defRPr>
      </a:lvl4pPr>
      <a:lvl5pPr marL="1697394" indent="-188600" algn="l" defTabSz="754397" rtl="0" eaLnBrk="1" latinLnBrk="0" hangingPunct="1">
        <a:lnSpc>
          <a:spcPct val="90000"/>
        </a:lnSpc>
        <a:spcBef>
          <a:spcPts val="412"/>
        </a:spcBef>
        <a:buFont typeface="Arial" panose="020B0604020202020204" pitchFamily="34" charset="0"/>
        <a:buChar char="•"/>
        <a:defRPr sz="1486" kern="1200">
          <a:solidFill>
            <a:schemeClr val="tx1"/>
          </a:solidFill>
          <a:latin typeface="+mn-lt"/>
          <a:ea typeface="+mn-ea"/>
          <a:cs typeface="+mn-cs"/>
        </a:defRPr>
      </a:lvl5pPr>
      <a:lvl6pPr marL="2074593" indent="-188600" algn="l" defTabSz="754397" rtl="0" eaLnBrk="1" latinLnBrk="0" hangingPunct="1">
        <a:lnSpc>
          <a:spcPct val="90000"/>
        </a:lnSpc>
        <a:spcBef>
          <a:spcPts val="412"/>
        </a:spcBef>
        <a:buFont typeface="Arial" panose="020B0604020202020204" pitchFamily="34" charset="0"/>
        <a:buChar char="•"/>
        <a:defRPr sz="1486" kern="1200">
          <a:solidFill>
            <a:schemeClr val="tx1"/>
          </a:solidFill>
          <a:latin typeface="+mn-lt"/>
          <a:ea typeface="+mn-ea"/>
          <a:cs typeface="+mn-cs"/>
        </a:defRPr>
      </a:lvl6pPr>
      <a:lvl7pPr marL="2451791" indent="-188600" algn="l" defTabSz="754397" rtl="0" eaLnBrk="1" latinLnBrk="0" hangingPunct="1">
        <a:lnSpc>
          <a:spcPct val="90000"/>
        </a:lnSpc>
        <a:spcBef>
          <a:spcPts val="412"/>
        </a:spcBef>
        <a:buFont typeface="Arial" panose="020B0604020202020204" pitchFamily="34" charset="0"/>
        <a:buChar char="•"/>
        <a:defRPr sz="1486" kern="1200">
          <a:solidFill>
            <a:schemeClr val="tx1"/>
          </a:solidFill>
          <a:latin typeface="+mn-lt"/>
          <a:ea typeface="+mn-ea"/>
          <a:cs typeface="+mn-cs"/>
        </a:defRPr>
      </a:lvl7pPr>
      <a:lvl8pPr marL="2828990" indent="-188600" algn="l" defTabSz="754397" rtl="0" eaLnBrk="1" latinLnBrk="0" hangingPunct="1">
        <a:lnSpc>
          <a:spcPct val="90000"/>
        </a:lnSpc>
        <a:spcBef>
          <a:spcPts val="412"/>
        </a:spcBef>
        <a:buFont typeface="Arial" panose="020B0604020202020204" pitchFamily="34" charset="0"/>
        <a:buChar char="•"/>
        <a:defRPr sz="1486" kern="1200">
          <a:solidFill>
            <a:schemeClr val="tx1"/>
          </a:solidFill>
          <a:latin typeface="+mn-lt"/>
          <a:ea typeface="+mn-ea"/>
          <a:cs typeface="+mn-cs"/>
        </a:defRPr>
      </a:lvl8pPr>
      <a:lvl9pPr marL="3206189" indent="-188600" algn="l" defTabSz="754397" rtl="0" eaLnBrk="1" latinLnBrk="0" hangingPunct="1">
        <a:lnSpc>
          <a:spcPct val="90000"/>
        </a:lnSpc>
        <a:spcBef>
          <a:spcPts val="412"/>
        </a:spcBef>
        <a:buFont typeface="Arial" panose="020B0604020202020204" pitchFamily="34" charset="0"/>
        <a:buChar char="•"/>
        <a:defRPr sz="14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97" rtl="0" eaLnBrk="1" latinLnBrk="0" hangingPunct="1">
        <a:defRPr sz="1486" kern="1200">
          <a:solidFill>
            <a:schemeClr val="tx1"/>
          </a:solidFill>
          <a:latin typeface="+mn-lt"/>
          <a:ea typeface="+mn-ea"/>
          <a:cs typeface="+mn-cs"/>
        </a:defRPr>
      </a:lvl1pPr>
      <a:lvl2pPr marL="377199" algn="l" defTabSz="754397" rtl="0" eaLnBrk="1" latinLnBrk="0" hangingPunct="1">
        <a:defRPr sz="1486" kern="1200">
          <a:solidFill>
            <a:schemeClr val="tx1"/>
          </a:solidFill>
          <a:latin typeface="+mn-lt"/>
          <a:ea typeface="+mn-ea"/>
          <a:cs typeface="+mn-cs"/>
        </a:defRPr>
      </a:lvl2pPr>
      <a:lvl3pPr marL="754397" algn="l" defTabSz="754397" rtl="0" eaLnBrk="1" latinLnBrk="0" hangingPunct="1">
        <a:defRPr sz="1486" kern="1200">
          <a:solidFill>
            <a:schemeClr val="tx1"/>
          </a:solidFill>
          <a:latin typeface="+mn-lt"/>
          <a:ea typeface="+mn-ea"/>
          <a:cs typeface="+mn-cs"/>
        </a:defRPr>
      </a:lvl3pPr>
      <a:lvl4pPr marL="1131596" algn="l" defTabSz="754397" rtl="0" eaLnBrk="1" latinLnBrk="0" hangingPunct="1">
        <a:defRPr sz="1486" kern="1200">
          <a:solidFill>
            <a:schemeClr val="tx1"/>
          </a:solidFill>
          <a:latin typeface="+mn-lt"/>
          <a:ea typeface="+mn-ea"/>
          <a:cs typeface="+mn-cs"/>
        </a:defRPr>
      </a:lvl4pPr>
      <a:lvl5pPr marL="1508794" algn="l" defTabSz="754397" rtl="0" eaLnBrk="1" latinLnBrk="0" hangingPunct="1">
        <a:defRPr sz="1486" kern="1200">
          <a:solidFill>
            <a:schemeClr val="tx1"/>
          </a:solidFill>
          <a:latin typeface="+mn-lt"/>
          <a:ea typeface="+mn-ea"/>
          <a:cs typeface="+mn-cs"/>
        </a:defRPr>
      </a:lvl5pPr>
      <a:lvl6pPr marL="1885993" algn="l" defTabSz="754397" rtl="0" eaLnBrk="1" latinLnBrk="0" hangingPunct="1">
        <a:defRPr sz="1486" kern="1200">
          <a:solidFill>
            <a:schemeClr val="tx1"/>
          </a:solidFill>
          <a:latin typeface="+mn-lt"/>
          <a:ea typeface="+mn-ea"/>
          <a:cs typeface="+mn-cs"/>
        </a:defRPr>
      </a:lvl6pPr>
      <a:lvl7pPr marL="2263191" algn="l" defTabSz="754397" rtl="0" eaLnBrk="1" latinLnBrk="0" hangingPunct="1">
        <a:defRPr sz="1486" kern="1200">
          <a:solidFill>
            <a:schemeClr val="tx1"/>
          </a:solidFill>
          <a:latin typeface="+mn-lt"/>
          <a:ea typeface="+mn-ea"/>
          <a:cs typeface="+mn-cs"/>
        </a:defRPr>
      </a:lvl7pPr>
      <a:lvl8pPr marL="2640390" algn="l" defTabSz="754397" rtl="0" eaLnBrk="1" latinLnBrk="0" hangingPunct="1">
        <a:defRPr sz="1486" kern="1200">
          <a:solidFill>
            <a:schemeClr val="tx1"/>
          </a:solidFill>
          <a:latin typeface="+mn-lt"/>
          <a:ea typeface="+mn-ea"/>
          <a:cs typeface="+mn-cs"/>
        </a:defRPr>
      </a:lvl8pPr>
      <a:lvl9pPr marL="3017589" algn="l" defTabSz="754397" rtl="0" eaLnBrk="1" latinLnBrk="0" hangingPunct="1">
        <a:defRPr sz="14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50">
            <a:extLst>
              <a:ext uri="{FF2B5EF4-FFF2-40B4-BE49-F238E27FC236}">
                <a16:creationId xmlns:a16="http://schemas.microsoft.com/office/drawing/2014/main" id="{EDCDF2FC-91C3-41AF-AF1D-EF4381FB306C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4663" y="3994904"/>
            <a:ext cx="1113014" cy="9330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F62D9B44-D699-410F-A26B-DBA8C32A11C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1111" y="4087164"/>
            <a:ext cx="1113014" cy="9330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2AE2787D-CB63-479F-BDC9-641E269181A2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7495" y="3007707"/>
            <a:ext cx="1113014" cy="9330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192AAE73-8956-4CCD-B64A-9A1CC25FF6BA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1111" y="3007707"/>
            <a:ext cx="1113014" cy="9330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192AAE73-8956-4CCD-B64A-9A1CC25FF6BA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657" y="2072227"/>
            <a:ext cx="1113014" cy="9330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192AAE73-8956-4CCD-B64A-9A1CC25FF6BA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909" y="1139150"/>
            <a:ext cx="1113014" cy="9330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192AAE73-8956-4CCD-B64A-9A1CC25FF6BA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9056" y="51271"/>
            <a:ext cx="1113014" cy="9330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2AE2787D-CB63-479F-BDC9-641E269181A2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0956" y="2158803"/>
            <a:ext cx="1113014" cy="9330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2AE2787D-CB63-479F-BDC9-641E269181A2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9895" y="1309899"/>
            <a:ext cx="1113014" cy="9330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2AE2787D-CB63-479F-BDC9-641E269181A2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9895" y="206073"/>
            <a:ext cx="1113014" cy="9330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F62D9B44-D699-410F-A26B-DBA8C32A11C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909" y="5028663"/>
            <a:ext cx="1113014" cy="9330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F62D9B44-D699-410F-A26B-DBA8C32A11C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4481" y="5915180"/>
            <a:ext cx="1113014" cy="9330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F62D9B44-D699-410F-A26B-DBA8C32A11C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9056" y="6944746"/>
            <a:ext cx="1113014" cy="9330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EDCDF2FC-91C3-41AF-AF1D-EF4381FB306C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9367" y="5009599"/>
            <a:ext cx="1113014" cy="9330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EDCDF2FC-91C3-41AF-AF1D-EF4381FB306C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2737" y="5850765"/>
            <a:ext cx="1113014" cy="9330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EDCDF2FC-91C3-41AF-AF1D-EF4381FB306C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09463" y="7003196"/>
            <a:ext cx="1113014" cy="9330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36358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2020-03-24T02:53:01Z</dcterms:created>
  <dcterms:modified xsi:type="dcterms:W3CDTF">2020-03-27T23:32:22Z</dcterms:modified>
</cp:coreProperties>
</file>